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9" r:id="rId31"/>
    <p:sldId id="290" r:id="rId32"/>
    <p:sldId id="284" r:id="rId33"/>
    <p:sldId id="291" r:id="rId34"/>
    <p:sldId id="292" r:id="rId35"/>
    <p:sldId id="293" r:id="rId36"/>
    <p:sldId id="285" r:id="rId37"/>
    <p:sldId id="294" r:id="rId38"/>
    <p:sldId id="286" r:id="rId39"/>
    <p:sldId id="287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79D6D5C-2193-445D-8799-08E6D3B82539}" type="datetimeFigureOut">
              <a:rPr lang="en-US" smtClean="0"/>
              <a:t>11/3/2010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8C27BA6-A0AF-4555-A699-5204F0B4389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Adding a Little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Cascading Style 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First Lounge with some style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97074"/>
            <a:ext cx="7273594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89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a line under the welcome message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5" y="990600"/>
            <a:ext cx="5638800" cy="2396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62773"/>
            <a:ext cx="5430837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72822" cy="1143000"/>
          </a:xfrm>
        </p:spPr>
        <p:txBody>
          <a:bodyPr/>
          <a:lstStyle/>
          <a:p>
            <a:r>
              <a:rPr lang="en-US" dirty="0" smtClean="0"/>
              <a:t>How do we remove the second border?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81200"/>
            <a:ext cx="833475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58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does it work when you have more than one rule for an element?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Answer:</a:t>
            </a:r>
          </a:p>
          <a:p>
            <a:pPr marL="0" indent="0">
              <a:buNone/>
            </a:pPr>
            <a:r>
              <a:rPr lang="en-US" dirty="0" smtClean="0"/>
              <a:t>You can have as many rules as you want for an element.  Each rule adds to the style information of the rule before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general, you should try and group together all the common styles between elements like we did with &lt;h1&gt; and &lt;h2&gt;.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a little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Let’s look at the Directory Structure Again: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7631696" cy="38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7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lounge.css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are going to create a single lounge.css style sheet and have all of our pages refer to it so that they all look the same.</a:t>
            </a:r>
          </a:p>
          <a:p>
            <a:endParaRPr lang="en-US" dirty="0"/>
          </a:p>
          <a:p>
            <a:r>
              <a:rPr lang="en-US" dirty="0" smtClean="0"/>
              <a:t>In louge.css add the following: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57600"/>
            <a:ext cx="7513644" cy="276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49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/>
          <a:lstStyle/>
          <a:p>
            <a:r>
              <a:rPr lang="en-US" dirty="0" smtClean="0"/>
              <a:t>Remove the &lt;style&gt; from lounge.html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399"/>
            <a:ext cx="8365832" cy="213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66" y="3870828"/>
            <a:ext cx="7108371" cy="271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25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“elixir.html” and “directios.html” some style.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63700"/>
            <a:ext cx="8001000" cy="256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63" y="3864566"/>
            <a:ext cx="5553186" cy="29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14754"/>
            <a:ext cx="7309098" cy="239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02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77"/>
            <a:ext cx="6291207" cy="659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24200" cy="1706562"/>
          </a:xfrm>
        </p:spPr>
        <p:txBody>
          <a:bodyPr/>
          <a:lstStyle/>
          <a:p>
            <a:r>
              <a:rPr lang="en-US" dirty="0" smtClean="0"/>
              <a:t>So what does it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Inheritace</a:t>
            </a:r>
            <a:r>
              <a:rPr lang="en-US" dirty="0" smtClean="0"/>
              <a:t> in </a:t>
            </a:r>
            <a:r>
              <a:rPr lang="en-US" dirty="0" err="1" smtClean="0"/>
              <a:t>css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051567" cy="365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0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Style 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abbreviation is CSS and we have used them before briefly to modify our </a:t>
            </a:r>
            <a:r>
              <a:rPr lang="en-US" dirty="0" err="1" smtClean="0"/>
              <a:t>Starbuzz</a:t>
            </a:r>
            <a:r>
              <a:rPr lang="en-US" dirty="0" smtClean="0"/>
              <a:t> Page.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45" y="2590800"/>
            <a:ext cx="700626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42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Inheritance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190241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6031468"/>
            <a:ext cx="452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the change in you CSS style sheet.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38200"/>
            <a:ext cx="4724400" cy="5711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 if we want to get really fancy?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5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Meh .. It’s Different!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6934200" cy="571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6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need to add a class to the paragraph tag.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appropriate tags to the rest of paragraphs that will match what the client wanted.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7954"/>
            <a:ext cx="7871736" cy="190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85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Selector for the class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01752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7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the Style Sheet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040313" cy="461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4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0"/>
            <a:ext cx="5364389" cy="618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981200" cy="1477962"/>
          </a:xfrm>
        </p:spPr>
        <p:txBody>
          <a:bodyPr/>
          <a:lstStyle/>
          <a:p>
            <a:r>
              <a:rPr lang="en-US" dirty="0" smtClean="0"/>
              <a:t>Property Soup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7395279" cy="587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72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CSS Properties -</a:t>
            </a:r>
            <a:br>
              <a:rPr lang="en-US" dirty="0" smtClean="0"/>
            </a:br>
            <a:r>
              <a:rPr lang="en-US" dirty="0" smtClean="0"/>
              <a:t>Font Family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9131"/>
            <a:ext cx="754807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39" y="5105400"/>
            <a:ext cx="635619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37" y="2216331"/>
            <a:ext cx="1905000" cy="286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9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Font-Family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8054927" cy="272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30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Some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can also write the previous code as: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 it looks more compact.</a:t>
            </a:r>
          </a:p>
          <a:p>
            <a:endParaRPr lang="en-US" dirty="0"/>
          </a:p>
          <a:p>
            <a:r>
              <a:rPr lang="en-US" dirty="0" smtClean="0"/>
              <a:t>What do you think the above rule does?</a:t>
            </a:r>
          </a:p>
          <a:p>
            <a:endParaRPr lang="en-US" dirty="0"/>
          </a:p>
          <a:p>
            <a:pPr lvl="1"/>
            <a:r>
              <a:rPr lang="en-US" dirty="0" smtClean="0"/>
              <a:t>Sets the background </a:t>
            </a:r>
            <a:r>
              <a:rPr lang="en-US" dirty="0" err="1" smtClean="0"/>
              <a:t>colour</a:t>
            </a:r>
            <a:r>
              <a:rPr lang="en-US" dirty="0" smtClean="0"/>
              <a:t> to red for all paragraphs.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03476"/>
            <a:ext cx="6387346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88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Family</a:t>
            </a:r>
            <a:endParaRPr 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74074"/>
            <a:ext cx="7897789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072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" y="3657600"/>
            <a:ext cx="6934200" cy="275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3733800" cy="1752600"/>
          </a:xfrm>
        </p:spPr>
        <p:txBody>
          <a:bodyPr/>
          <a:lstStyle/>
          <a:p>
            <a:r>
              <a:rPr lang="en-US" dirty="0" smtClean="0"/>
              <a:t>Font Family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29448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8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810000"/>
            <a:ext cx="3810000" cy="20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Font Size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601734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80134"/>
            <a:ext cx="4007309" cy="128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7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font sizes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7644829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3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font sizes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7797039" cy="309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5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font sizes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7174"/>
            <a:ext cx="7095408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74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584616"/>
            <a:ext cx="3840163" cy="398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Color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4052288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6" y="1447800"/>
            <a:ext cx="6236044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7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Picker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38350"/>
            <a:ext cx="8218763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83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Weight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6637649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657600"/>
            <a:ext cx="1320800" cy="181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4372435" cy="14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1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Decoration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7672782" cy="3476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2117292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60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Wanna</a:t>
            </a:r>
            <a:r>
              <a:rPr lang="en-US" dirty="0" smtClean="0"/>
              <a:t> add more style?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You can add as many properties as you like to each CSS rule.  Say you want to put a border around your paragraphs, too: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76600"/>
            <a:ext cx="793743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2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6260391" cy="662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57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Does every &lt;p&gt; element have the same style?  Or can I, say, make two paragraphs different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CSS into your HTML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447799"/>
            <a:ext cx="6324601" cy="528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7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style to the lounge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42788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5213866"/>
            <a:ext cx="589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see what the Lounge looks like with some style: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Style to the Lounge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24000"/>
            <a:ext cx="7391400" cy="445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40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the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Or we could combine the rules as follows: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95054"/>
            <a:ext cx="5741804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4" y="4800600"/>
            <a:ext cx="7033476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0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110</TotalTime>
  <Words>422</Words>
  <Application>Microsoft Office PowerPoint</Application>
  <PresentationFormat>On-screen Show (4:3)</PresentationFormat>
  <Paragraphs>76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Oriel</vt:lpstr>
      <vt:lpstr>Adding a Little Style</vt:lpstr>
      <vt:lpstr>Cascading Style Sheets</vt:lpstr>
      <vt:lpstr>Add Some Style</vt:lpstr>
      <vt:lpstr>Wanna add more style?</vt:lpstr>
      <vt:lpstr>Question</vt:lpstr>
      <vt:lpstr>Getting CSS into your HTML</vt:lpstr>
      <vt:lpstr>Adding style to the lounge</vt:lpstr>
      <vt:lpstr>Adding Style to the Lounge</vt:lpstr>
      <vt:lpstr>Style the heading</vt:lpstr>
      <vt:lpstr>Head First Lounge with some style</vt:lpstr>
      <vt:lpstr>How about a line under the welcome message</vt:lpstr>
      <vt:lpstr>How do we remove the second border?</vt:lpstr>
      <vt:lpstr>Question</vt:lpstr>
      <vt:lpstr>Sharing a little CSS</vt:lpstr>
      <vt:lpstr>Create lounge.css</vt:lpstr>
      <vt:lpstr>Remove the &lt;style&gt; from lounge.html</vt:lpstr>
      <vt:lpstr>Let’s give “elixir.html” and “directios.html” some style.</vt:lpstr>
      <vt:lpstr>So what does it look like?</vt:lpstr>
      <vt:lpstr>Inheritace in css</vt:lpstr>
      <vt:lpstr>Using Inheritance</vt:lpstr>
      <vt:lpstr>Now what if we want to get really fancy?</vt:lpstr>
      <vt:lpstr>Meh .. It’s Different!</vt:lpstr>
      <vt:lpstr>PowerPoint Presentation</vt:lpstr>
      <vt:lpstr>Creating a Selector for the class</vt:lpstr>
      <vt:lpstr>Modifying the Style Sheet</vt:lpstr>
      <vt:lpstr>Property Soup</vt:lpstr>
      <vt:lpstr>PowerPoint Presentation</vt:lpstr>
      <vt:lpstr>Summary of CSS Properties - Font Family</vt:lpstr>
      <vt:lpstr>Font-Family</vt:lpstr>
      <vt:lpstr>Font Family</vt:lpstr>
      <vt:lpstr>Font Family</vt:lpstr>
      <vt:lpstr>Change the Font Size</vt:lpstr>
      <vt:lpstr>Adjusting font sizes</vt:lpstr>
      <vt:lpstr>Adjusting font sizes</vt:lpstr>
      <vt:lpstr>Adjusting font sizes</vt:lpstr>
      <vt:lpstr>Font Color</vt:lpstr>
      <vt:lpstr>Color Picker</vt:lpstr>
      <vt:lpstr>Font Weight</vt:lpstr>
      <vt:lpstr>Text Decoration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a Little Style</dc:title>
  <dc:creator>bayviewglen</dc:creator>
  <cp:lastModifiedBy>bayviewglen</cp:lastModifiedBy>
  <cp:revision>13</cp:revision>
  <dcterms:created xsi:type="dcterms:W3CDTF">2010-11-03T08:59:37Z</dcterms:created>
  <dcterms:modified xsi:type="dcterms:W3CDTF">2010-11-03T10:50:33Z</dcterms:modified>
</cp:coreProperties>
</file>